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88" d="100"/>
          <a:sy n="88" d="100"/>
        </p:scale>
        <p:origin x="18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A9136-202A-0DF3-E00E-5BC599FB1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70C3C1-8CF6-8229-F033-6D8FB19AB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A4145-B812-007B-3994-F8ADAC40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C9CA4-3106-E5B0-3013-EDBBECF16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80534-82AB-CA8C-BC24-16C5D315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D986-5149-FB89-C3F3-8772F798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E7354-2F44-7A1F-AF05-7EAEC7703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4DE25-D57E-0EAE-691D-835A319C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12878-E6C0-F2A8-EB91-9FEC37088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35F3B-88BD-EEE2-6F63-7C0D56D4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AB5CA-7B5F-A61B-C08C-29A632C26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2EAD5-7C19-2742-E3A4-20AA96800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6C3C8-7265-1E19-658D-1937CE67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5D56F-BD36-C07A-5CC9-8F19F1F3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58788-6552-2BE3-27B3-5C15366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7F2D-64C7-4206-ACF6-17F9CC4D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1FA9-6EE6-A5DD-409E-068B212A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9F7F8-0877-5D61-9DB5-9B49C67F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4B21-246E-A019-F59C-6C16FF1B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845A3-AD62-E3F8-8514-A3448E36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2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179A-1F0D-280D-CDDA-D7526016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D2B8C-2A41-40A2-66E5-6AB35A20A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7BAA9-3A2F-3AEE-5DE9-C41921D5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B979-60E4-34C3-5864-5448D57E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232B7-B6D5-F931-5BBD-B5B20B81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5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3B60-2AE7-EC52-C65E-5BADFBD0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B737-5722-C9C6-5AF6-04DBF883C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0E4D1-3B7A-78D8-1ADB-3E8884491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0D2A5-4349-5316-6F6E-C00CF3B5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8DBD4-4E1B-639A-1BF0-FB293B816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29C9-1599-1043-DC2A-9924A42A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6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5FDA-D75D-D7E4-B149-AC75AB3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759DC-AF04-31C9-254C-5187DC164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87C49-3036-2D1C-B232-917439F4C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0AA17-2946-B446-F0D2-63120CAA7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A7DE7-1BD3-7061-7D3D-0B53EFD1C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0B2C9-31F7-F194-0629-59923326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3E353-3D83-C9A9-E699-46B8ED18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AB0E3A-6480-AC97-A3C8-ACD01F05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8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A0C8B-1D30-E28C-35AA-D06930F2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B74EE-FBAF-D03B-A28E-5644AAC5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E36CE-F9FD-10E9-A63E-00A70DB6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C8D05-16EE-EDCF-BAF0-C8D1BD75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4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C7266-2383-5B4C-4C0A-D26305AC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631B4-3C8E-98D4-2A5E-5EDC7B77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2E2FE-D562-ECBA-FF12-536C3ECA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2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BE25-D4AE-B5FF-CFDB-26E85AF4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B24DB-7088-DFED-E62E-4B3680ED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0E967-7C02-605A-D3CF-C97BB084D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6EC55-0F7E-8547-B328-733F1F8F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EE850-7E73-34F5-5AE4-01FD7D16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86D68-4904-D93B-73B4-7E84E49E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4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CB9C-6FCA-5B92-E621-4DBBE7D2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DD67CD-1376-44A4-0825-AA4C8BB47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ADB49-3D95-E8C4-EAF4-67C6BCB49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37A5E-83B3-556E-A9C0-103B4D9D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5391B-0457-856B-2C56-21C413FD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99308-7D88-D552-75D9-C35E49B6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7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F080F-3827-33C4-948C-9BFCA834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0F27A-013D-EFEF-A2D1-53D8D8407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7EEC5-E638-8747-7072-094FD3C5D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D474-6F3A-C740-95D2-E36C5328BCA4}" type="datetimeFigureOut">
              <a:rPr lang="en-US" smtClean="0"/>
              <a:t>12/13/23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67E8B-A8DD-5457-F650-9B32CBFE0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0BABD-A5EB-C454-ABCF-D0F29FC17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AAD7-2E21-B040-925A-71714BBD6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6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C5E0-7F28-2223-1CCD-09E1483B0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8114" y="2094820"/>
            <a:ext cx="9144000" cy="2387600"/>
          </a:xfrm>
        </p:spPr>
        <p:txBody>
          <a:bodyPr/>
          <a:lstStyle/>
          <a:p>
            <a:pPr algn="l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8F573-7C27-71DE-0E24-2B499916E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8114" y="5202238"/>
            <a:ext cx="9144000" cy="1655762"/>
          </a:xfrm>
        </p:spPr>
        <p:txBody>
          <a:bodyPr/>
          <a:lstStyle/>
          <a:p>
            <a:pPr algn="l"/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564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78CC-79C9-65F8-23CF-5B0D1C4F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5CED0-DBC1-8A31-C13E-AF04D157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840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36FA-8128-71AF-BC35-5F1A8975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B591-4A89-4F2C-AB93-E3BDA134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912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Poppins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365</dc:creator>
  <cp:lastModifiedBy>Microsoft 365</cp:lastModifiedBy>
  <cp:revision>2</cp:revision>
  <dcterms:created xsi:type="dcterms:W3CDTF">2023-12-07T06:02:02Z</dcterms:created>
  <dcterms:modified xsi:type="dcterms:W3CDTF">2023-12-13T08:28:28Z</dcterms:modified>
</cp:coreProperties>
</file>